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82" r:id="rId4"/>
    <p:sldId id="277" r:id="rId5"/>
    <p:sldId id="272" r:id="rId6"/>
    <p:sldId id="274" r:id="rId7"/>
    <p:sldId id="257" r:id="rId8"/>
    <p:sldId id="266" r:id="rId9"/>
    <p:sldId id="273" r:id="rId10"/>
    <p:sldId id="267" r:id="rId11"/>
    <p:sldId id="281" r:id="rId12"/>
    <p:sldId id="269" r:id="rId13"/>
    <p:sldId id="258" r:id="rId14"/>
    <p:sldId id="268" r:id="rId15"/>
    <p:sldId id="260" r:id="rId16"/>
    <p:sldId id="263" r:id="rId17"/>
    <p:sldId id="259" r:id="rId18"/>
    <p:sldId id="278" r:id="rId19"/>
    <p:sldId id="279" r:id="rId20"/>
    <p:sldId id="280" r:id="rId21"/>
    <p:sldId id="262" r:id="rId22"/>
    <p:sldId id="261" r:id="rId23"/>
    <p:sldId id="264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48"/>
  </p:normalViewPr>
  <p:slideViewPr>
    <p:cSldViewPr snapToGrid="0" snapToObjects="1">
      <p:cViewPr varScale="1">
        <p:scale>
          <a:sx n="93" d="100"/>
          <a:sy n="93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7/22/23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_2023_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_2022_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Carolina </a:t>
            </a:r>
            <a:r>
              <a:rPr lang="en-US" dirty="0" err="1"/>
              <a:t>Siniscalchi</a:t>
            </a:r>
            <a:r>
              <a:rPr lang="en-US" dirty="0"/>
              <a:t>, Robert </a:t>
            </a:r>
            <a:r>
              <a:rPr lang="en-US" dirty="0" err="1"/>
              <a:t>Guralnick</a:t>
            </a:r>
            <a:r>
              <a:rPr lang="en-US" dirty="0"/>
              <a:t>, Nicholas Engle-</a:t>
            </a:r>
            <a:r>
              <a:rPr lang="en-US" dirty="0" err="1"/>
              <a:t>Wrye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0278E-B9A3-2005-DC33-70763CA6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59" y="4343400"/>
            <a:ext cx="21717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61B6-33AF-EC51-9D37-DBB6130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053-2B37-2F8A-7858-BBA3926A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everyone said at least basic</a:t>
            </a:r>
          </a:p>
          <a:p>
            <a:pPr lvl="1"/>
            <a:r>
              <a:rPr lang="en-US" dirty="0"/>
              <a:t>“Hell YEAH” to “not very familiar or comfortable”</a:t>
            </a:r>
          </a:p>
          <a:p>
            <a:r>
              <a:rPr lang="en-US" dirty="0"/>
              <a:t>UNIX experience – mixed </a:t>
            </a:r>
          </a:p>
          <a:p>
            <a:r>
              <a:rPr lang="en-US" dirty="0"/>
              <a:t>Coding – mixed</a:t>
            </a:r>
          </a:p>
          <a:p>
            <a:r>
              <a:rPr lang="en-US" dirty="0"/>
              <a:t>Fields – quite the diversity </a:t>
            </a:r>
          </a:p>
          <a:p>
            <a:pPr lvl="1"/>
            <a:r>
              <a:rPr lang="en-US" dirty="0"/>
              <a:t>I coded them liberally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36D7-632B-7EB9-20B6-CD19E7E3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01" y="37306"/>
            <a:ext cx="232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13484-D37A-5577-DAE9-4106C788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01" y="1994694"/>
            <a:ext cx="23749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65EF8-EF7A-59A4-96A4-ADECEB9B00F1}"/>
              </a:ext>
            </a:extLst>
          </p:cNvPr>
          <p:cNvSpPr txBox="1"/>
          <p:nvPr/>
        </p:nvSpPr>
        <p:spPr>
          <a:xfrm>
            <a:off x="10038128" y="292933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8319D-F389-1C57-C807-AA594CD3E8F6}"/>
              </a:ext>
            </a:extLst>
          </p:cNvPr>
          <p:cNvSpPr txBox="1"/>
          <p:nvPr/>
        </p:nvSpPr>
        <p:spPr>
          <a:xfrm>
            <a:off x="10384039" y="1187093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66E-E048-60CB-2FD0-F5489C1F6B67}"/>
              </a:ext>
            </a:extLst>
          </p:cNvPr>
          <p:cNvSpPr txBox="1"/>
          <p:nvPr/>
        </p:nvSpPr>
        <p:spPr>
          <a:xfrm>
            <a:off x="10793691" y="2266335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F0751-AD4D-0E64-5289-F7CA9A0B411B}"/>
              </a:ext>
            </a:extLst>
          </p:cNvPr>
          <p:cNvSpPr txBox="1"/>
          <p:nvPr/>
        </p:nvSpPr>
        <p:spPr>
          <a:xfrm>
            <a:off x="10867337" y="2840474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61DAA-449E-874B-45BC-CCE064C2EE89}"/>
              </a:ext>
            </a:extLst>
          </p:cNvPr>
          <p:cNvSpPr txBox="1"/>
          <p:nvPr/>
        </p:nvSpPr>
        <p:spPr>
          <a:xfrm>
            <a:off x="10095397" y="2794307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C5-1BAC-932D-0795-633FB3ED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070" y="4206101"/>
            <a:ext cx="20447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DB535-2C5A-8070-D2BA-E05F1FE5DD36}"/>
              </a:ext>
            </a:extLst>
          </p:cNvPr>
          <p:cNvSpPr txBox="1"/>
          <p:nvPr/>
        </p:nvSpPr>
        <p:spPr>
          <a:xfrm>
            <a:off x="10956477" y="5174532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3487B-4E7F-4611-596E-64C4D3C751E3}"/>
              </a:ext>
            </a:extLst>
          </p:cNvPr>
          <p:cNvSpPr txBox="1"/>
          <p:nvPr/>
        </p:nvSpPr>
        <p:spPr>
          <a:xfrm>
            <a:off x="9941508" y="5024576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50B42-53C3-2719-8866-ACD1D5D5D913}"/>
              </a:ext>
            </a:extLst>
          </p:cNvPr>
          <p:cNvSpPr txBox="1"/>
          <p:nvPr/>
        </p:nvSpPr>
        <p:spPr>
          <a:xfrm>
            <a:off x="10152668" y="4535130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2D61-8A0F-3923-C5CE-900D3E8DDCD6}"/>
              </a:ext>
            </a:extLst>
          </p:cNvPr>
          <p:cNvSpPr txBox="1"/>
          <p:nvPr/>
        </p:nvSpPr>
        <p:spPr>
          <a:xfrm>
            <a:off x="7590422" y="4697847"/>
            <a:ext cx="67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Biogeo</a:t>
            </a:r>
            <a:r>
              <a:rPr lang="en-US" sz="1200" dirty="0">
                <a:solidFill>
                  <a:schemeClr val="bg1"/>
                </a:solidFill>
              </a:rPr>
              <a:t>/traits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D295C-B4E4-B8F5-F954-FF45FCD04E95}"/>
              </a:ext>
            </a:extLst>
          </p:cNvPr>
          <p:cNvSpPr txBox="1"/>
          <p:nvPr/>
        </p:nvSpPr>
        <p:spPr>
          <a:xfrm>
            <a:off x="7625436" y="5366681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genomics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060E1-A6C9-8246-8A94-263E9E333E71}"/>
              </a:ext>
            </a:extLst>
          </p:cNvPr>
          <p:cNvSpPr txBox="1"/>
          <p:nvPr/>
        </p:nvSpPr>
        <p:spPr>
          <a:xfrm rot="16393605">
            <a:off x="7124726" y="5657559"/>
            <a:ext cx="8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Pheno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6C64-771E-D7C3-2358-2D8E5A30AB12}"/>
              </a:ext>
            </a:extLst>
          </p:cNvPr>
          <p:cNvSpPr txBox="1"/>
          <p:nvPr/>
        </p:nvSpPr>
        <p:spPr>
          <a:xfrm>
            <a:off x="6853011" y="4615628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Ecol.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9DD38-4BBA-3B8A-0314-222D9DD3414B}"/>
              </a:ext>
            </a:extLst>
          </p:cNvPr>
          <p:cNvSpPr txBox="1"/>
          <p:nvPr/>
        </p:nvSpPr>
        <p:spPr>
          <a:xfrm>
            <a:off x="6743991" y="5248730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 – we need to convert data types radically</a:t>
            </a:r>
          </a:p>
          <a:p>
            <a:r>
              <a:rPr lang="en-US" dirty="0"/>
              <a:t>This one’s kind of hard, so I’m just going to show you my thought process</a:t>
            </a:r>
          </a:p>
          <a:p>
            <a:r>
              <a:rPr lang="en-US" dirty="0"/>
              <a:t>Moving forward, we will focus on hands-on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pPr lvl="1"/>
            <a:r>
              <a:rPr lang="en-US" dirty="0"/>
              <a:t>Obtain data (outside this workshop)</a:t>
            </a:r>
          </a:p>
          <a:p>
            <a:pPr lvl="1"/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2"/>
            <a:r>
              <a:rPr lang="en-US" dirty="0"/>
              <a:t>Get used to ”looking” at files</a:t>
            </a:r>
          </a:p>
          <a:p>
            <a:pPr lvl="1"/>
            <a:r>
              <a:rPr lang="en-US" dirty="0"/>
              <a:t>Understand output data (your job!) – what are you doing with the data, what data structures do tools assume</a:t>
            </a:r>
          </a:p>
          <a:p>
            <a:pPr lvl="1"/>
            <a:r>
              <a:rPr lang="en-US" dirty="0"/>
              <a:t>Restructure </a:t>
            </a:r>
          </a:p>
          <a:p>
            <a:pPr lvl="1"/>
            <a:r>
              <a:rPr lang="en-US" dirty="0"/>
              <a:t>(Possibly) clean and filter</a:t>
            </a:r>
          </a:p>
          <a:p>
            <a:pPr lvl="1"/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library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But I want to use Bray-Curtis, it expects a certain data structure, and I don’t want to write my own Bray-Curtis code</a:t>
            </a:r>
          </a:p>
          <a:p>
            <a:pPr lvl="1"/>
            <a:r>
              <a:rPr lang="en-US" dirty="0"/>
              <a:t>Hmm sounds like something an ecologist would do, not a chemist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  <a:p>
            <a:r>
              <a:rPr lang="en-US" dirty="0"/>
              <a:t>Afternoon:</a:t>
            </a:r>
          </a:p>
          <a:p>
            <a:pPr lvl="1"/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https://github.com/ryanafolk/Botany_2023_workshop</a:t>
            </a:r>
            <a:endParaRPr lang="en-US" dirty="0"/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https://github.com/ryanafolk/Botany_2023_workshop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BC-Events, password @Botany2023!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barely formatted raw CSVs look like a typical ecological community matrix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we will focus on retention time, which is used to distinguish sample identities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7EE-4F02-107E-6A4B-850312C3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F847-6A10-7F78-2224-D1C0A62E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walkthrough</a:t>
            </a:r>
          </a:p>
        </p:txBody>
      </p:sp>
    </p:spTree>
    <p:extLst>
      <p:ext uri="{BB962C8B-B14F-4D97-AF65-F5344CB8AC3E}">
        <p14:creationId xmlns:p14="http://schemas.microsoft.com/office/powerpoint/2010/main" val="191235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 – distributed by flash drive</a:t>
            </a:r>
          </a:p>
          <a:p>
            <a:r>
              <a:rPr lang="en-US" dirty="0"/>
              <a:t>Afternoon:</a:t>
            </a:r>
          </a:p>
          <a:p>
            <a:pPr lvl="1"/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https://github.com/ryanafolk/Botany_2022_workshop</a:t>
            </a:r>
            <a:endParaRPr lang="en-US" dirty="0"/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https://github.com/ryanafolk/Botany_2022_workshop</a:t>
            </a:r>
            <a:r>
              <a:rPr lang="en-US" dirty="0"/>
              <a:t>, download zip, and unzip somewhere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153920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Email us again – hardest concept from afternoon session</a:t>
            </a:r>
          </a:p>
          <a:p>
            <a:endParaRPr lang="en-US" dirty="0"/>
          </a:p>
          <a:p>
            <a:r>
              <a:rPr lang="en-US" dirty="0"/>
              <a:t>Posting slides </a:t>
            </a:r>
            <a:r>
              <a:rPr lang="en-US"/>
              <a:t>on GitHub!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8:00 to 9:00 AM – TALK Ryan Folk, Intro and Introductions</a:t>
            </a:r>
          </a:p>
          <a:p>
            <a:r>
              <a:rPr lang="en-US"/>
              <a:t>9:00 </a:t>
            </a:r>
            <a:r>
              <a:rPr lang="en-US" dirty="0"/>
              <a:t>- 10:00 AM – TALK Ryan Folk for Carolina </a:t>
            </a:r>
            <a:r>
              <a:rPr lang="en-US" dirty="0" err="1"/>
              <a:t>Siniscalchi</a:t>
            </a:r>
            <a:r>
              <a:rPr lang="en-US" dirty="0"/>
              <a:t>, Macroevolution</a:t>
            </a:r>
          </a:p>
          <a:p>
            <a:r>
              <a:rPr lang="en-US" dirty="0"/>
              <a:t>10:00 AM – COFFEE</a:t>
            </a:r>
          </a:p>
          <a:p>
            <a:r>
              <a:rPr lang="en-US" dirty="0"/>
              <a:t>10:30 AM - 12:00 PM – HANDS-ON Carolina </a:t>
            </a:r>
            <a:r>
              <a:rPr lang="en-US" dirty="0" err="1"/>
              <a:t>Siniscalchi</a:t>
            </a:r>
            <a:r>
              <a:rPr lang="en-US" dirty="0"/>
              <a:t>, Macroevolution </a:t>
            </a:r>
          </a:p>
          <a:p>
            <a:r>
              <a:rPr lang="en-US" dirty="0"/>
              <a:t>Lunch 12:00 to 1:00</a:t>
            </a:r>
          </a:p>
          <a:p>
            <a:r>
              <a:rPr lang="en-US" dirty="0"/>
              <a:t>1:00 – 1:30 — TALK Nicholas Engle-</a:t>
            </a:r>
            <a:r>
              <a:rPr lang="en-US" dirty="0" err="1"/>
              <a:t>Wrye</a:t>
            </a:r>
            <a:r>
              <a:rPr lang="en-US" dirty="0"/>
              <a:t>, phylodiversity</a:t>
            </a:r>
          </a:p>
          <a:p>
            <a:r>
              <a:rPr lang="en-US" dirty="0"/>
              <a:t>1:30 – 2:30 —  HANDS-ON Nicholas</a:t>
            </a:r>
          </a:p>
          <a:p>
            <a:r>
              <a:rPr lang="en-US" dirty="0"/>
              <a:t>2:30 – 3:00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3:00 – COFFEE </a:t>
            </a:r>
          </a:p>
          <a:p>
            <a:r>
              <a:rPr lang="en-US" dirty="0"/>
              <a:t>3:30 – 4:30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4:30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10462</TotalTime>
  <Words>1242</Words>
  <Application>Microsoft Macintosh PowerPoint</Application>
  <PresentationFormat>Widescreen</PresentationFormat>
  <Paragraphs>190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Biodiversity Data Wrangling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Participants</vt:lpstr>
      <vt:lpstr>Introductions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Collect data for practice sessions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Ryan Folk</cp:lastModifiedBy>
  <cp:revision>41</cp:revision>
  <dcterms:created xsi:type="dcterms:W3CDTF">2022-07-14T21:18:27Z</dcterms:created>
  <dcterms:modified xsi:type="dcterms:W3CDTF">2023-07-22T18:02:54Z</dcterms:modified>
</cp:coreProperties>
</file>